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90" r:id="rId4"/>
    <p:sldId id="260" r:id="rId5"/>
    <p:sldId id="288" r:id="rId6"/>
    <p:sldId id="261" r:id="rId7"/>
    <p:sldId id="257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jin lee" initials="yl" lastIdx="1" clrIdx="0">
    <p:extLst>
      <p:ext uri="{19B8F6BF-5375-455C-9EA6-DF929625EA0E}">
        <p15:presenceInfo xmlns:p15="http://schemas.microsoft.com/office/powerpoint/2012/main" userId="yejin 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885F7A-10D1-4F74-9783-8260A040031F}" v="75" dt="2021-07-24T07:41:05.3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F91C0-734D-4934-BEAB-E7B0DC18F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834101-E720-4CA8-91F4-A23EEBDF8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3350A-91E6-4B59-A819-372B657C4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9F49-E918-49EE-B80F-548107C4E04C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142F8A-9F08-4A49-8263-D25DA1701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B866FC-5B51-401E-85BB-55CC97C56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F932-9DF8-4B9B-9865-D8E2290EA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40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10607-64E7-4A10-8520-5E6A4B316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0C5F79-C99F-48E1-A645-D2A1BD84A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4D2D79-D744-4989-9CF7-86CC62627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9F49-E918-49EE-B80F-548107C4E04C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D1D612-1886-4A53-8C51-AAD9D34B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0837AB-7131-4F76-998E-C3817CC8F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F932-9DF8-4B9B-9865-D8E2290EA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258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1D3B9B-8D76-4D9B-A518-8329F7856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AB1CF4-5BFA-4E62-BC25-A446151E1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6B83D0-393B-432E-9890-4A7742D4E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9F49-E918-49EE-B80F-548107C4E04C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8E58C-FAA0-43CF-B87C-8F9AB57EB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15B05B-8C44-4446-99FB-4F522A60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F932-9DF8-4B9B-9865-D8E2290EA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706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6AFDF-767E-4340-9AFE-5AF18600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09CBC-65A0-4B8A-BAAD-8DB23F8A5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249590-68C2-4A9E-819A-BFDC8E8E8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9F49-E918-49EE-B80F-548107C4E04C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C16BC-A8E3-4E91-9FA5-3B6BA74C3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FCD123-3E63-4481-ABA7-229EDF9A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F932-9DF8-4B9B-9865-D8E2290EA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592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4DA88-DE13-48B4-9DF1-B0D68EC3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3BCF3B-0E3E-496B-86C6-0EA8B37F9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E99869-9C68-47AD-8766-D35542B5E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9F49-E918-49EE-B80F-548107C4E04C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C03D5-4BDE-48C4-A110-115CBFFC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285C0D-5C98-453F-B0FB-FCD150A4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F932-9DF8-4B9B-9865-D8E2290EA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53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6ACE3-C1F5-453D-B5F5-150224C7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1A3A82-9DB5-4712-AF85-9E23D3F0E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0CE15B-BAD2-421B-A394-8B660C7E9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6ED4BF-9B81-4994-8A4D-53B09748B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9F49-E918-49EE-B80F-548107C4E04C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000E63-694B-4DDB-80FD-B0429225D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28D1F7-D0CD-47E0-A5A2-A94EDB72F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F932-9DF8-4B9B-9865-D8E2290EA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331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A9BDF-0760-4D23-B836-4E4297D7C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E8260A-CD16-451C-8AD8-F8D79D728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1A10BB-B1A3-40B1-9F43-D84EA1CC1F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2C83A3-C59B-431A-B43E-7B413DDE0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8B33A2-C2CE-4BBB-9444-5CC19B467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F607F1-56E8-430C-83EE-818594958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9F49-E918-49EE-B80F-548107C4E04C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ED060A-4EFE-4FC5-A2D5-F589AC82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2E562D-43C8-4844-BF46-10748B38C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F932-9DF8-4B9B-9865-D8E2290EA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811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2FA0A1-0CE5-4787-B522-DE9D607E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837E7A-B5D5-4EE6-BD2D-FFEDAFA4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9F49-E918-49EE-B80F-548107C4E04C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D35670-1DE1-4784-86D1-729B7190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D82A72-BC6C-4E30-9614-098E14A07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F932-9DF8-4B9B-9865-D8E2290EA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30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DC5158-6240-4B63-AA73-9B48498D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9F49-E918-49EE-B80F-548107C4E04C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D0989-08CE-455F-92DF-66153C02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5334AB-CBB3-4C64-9ED9-FEF4CD78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F932-9DF8-4B9B-9865-D8E2290EA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5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6F82C-5838-46AC-A43F-F98D4AF8D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AC043-583B-48BD-99FB-17786065E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B2F538-8254-4BF4-A5B6-872F5477A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4D0420-52E1-4E7F-A92F-0774792E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9F49-E918-49EE-B80F-548107C4E04C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80430C-9427-4882-BB9E-5E628B5F1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840927-3A9A-4FFE-B9F0-4C5A6808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F932-9DF8-4B9B-9865-D8E2290EA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223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67F39-7185-4DF6-A69C-340DEABA2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26B458-18F2-4526-917E-98442F99E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7FAB4C-F165-4CC5-9206-E95F0175D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24B431-738F-4463-AA92-EE430E1CE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E9F49-E918-49EE-B80F-548107C4E04C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8B94D7-340C-44F8-AC79-F003A891E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FE8A31-2032-4383-9FB5-BE935728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7F932-9DF8-4B9B-9865-D8E2290EA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9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B9207C-038F-44C7-8DC3-5DBC39172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845076-17D2-4708-9DAD-DB1BBEC25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9E7429-315E-44AA-AEA2-F4DB577A8A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E9F49-E918-49EE-B80F-548107C4E04C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A68E9C-5966-47DB-929E-E748F0D5C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7C16C4-3E37-4620-8FF7-2A4FA5F72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7F932-9DF8-4B9B-9865-D8E2290EA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22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2CE6605-7DEF-4703-9398-5CFD59506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A05A704-512C-45D0-842E-71DBCD359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766" y="361478"/>
            <a:ext cx="9144000" cy="2387600"/>
          </a:xfrm>
          <a:effectLst>
            <a:outerShdw blurRad="762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비트를 정복하라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D74692-5656-43DF-AF1B-F55177E89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281042"/>
            <a:ext cx="9144000" cy="1655762"/>
          </a:xfrm>
          <a:effectLst>
            <a:outerShdw blurRad="50800" dist="50800" dir="5400000" algn="ctr" rotWithShape="0">
              <a:schemeClr val="bg1">
                <a:alpha val="71000"/>
              </a:schemeClr>
            </a:outerShdw>
          </a:effectLst>
        </p:spPr>
        <p:txBody>
          <a:bodyPr>
            <a:normAutofit fontScale="25000" lnSpcReduction="2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1200" dirty="0">
                <a:effectLst>
                  <a:outerShdw blurRad="50800" dist="38100" dir="5400000" algn="t" rotWithShape="0">
                    <a:schemeClr val="bg2">
                      <a:alpha val="40000"/>
                    </a:scheme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ko-KR" altLang="en-US" sz="11200" dirty="0">
                <a:effectLst>
                  <a:outerShdw blurRad="50800" dist="38100" dir="5400000" algn="t" rotWithShape="0">
                    <a:schemeClr val="bg2">
                      <a:alpha val="40000"/>
                    </a:scheme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조</a:t>
            </a:r>
            <a:endParaRPr lang="en-US" altLang="ko-KR" sz="11200" dirty="0">
              <a:effectLst>
                <a:outerShdw blurRad="50800" dist="38100" dir="5400000" algn="t" rotWithShape="0">
                  <a:schemeClr val="bg2">
                    <a:alpha val="40000"/>
                  </a:scheme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11200" dirty="0">
                <a:effectLst>
                  <a:outerShdw blurRad="50800" dist="38100" dir="5400000" algn="t" rotWithShape="0">
                    <a:schemeClr val="bg2">
                      <a:alpha val="40000"/>
                    </a:scheme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고정범</a:t>
            </a:r>
            <a:endParaRPr lang="en-US" altLang="ko-KR" sz="11200" dirty="0">
              <a:effectLst>
                <a:outerShdw blurRad="50800" dist="38100" dir="5400000" algn="t" rotWithShape="0">
                  <a:schemeClr val="bg2">
                    <a:alpha val="40000"/>
                  </a:scheme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11200" dirty="0" err="1">
                <a:effectLst>
                  <a:outerShdw blurRad="50800" dist="38100" dir="5400000" algn="t" rotWithShape="0">
                    <a:schemeClr val="bg2">
                      <a:alpha val="40000"/>
                    </a:scheme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엽용현</a:t>
            </a:r>
            <a:endParaRPr lang="en-US" altLang="ko-KR" sz="11200" dirty="0">
              <a:effectLst>
                <a:outerShdw blurRad="50800" dist="38100" dir="5400000" algn="t" rotWithShape="0">
                  <a:schemeClr val="bg2">
                    <a:alpha val="40000"/>
                  </a:scheme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11200" dirty="0">
                <a:effectLst>
                  <a:outerShdw blurRad="50800" dist="38100" dir="5400000" algn="t" rotWithShape="0">
                    <a:schemeClr val="bg2">
                      <a:alpha val="40000"/>
                    </a:scheme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이예진</a:t>
            </a:r>
            <a:endParaRPr lang="en-US" altLang="ko-KR" sz="11200" dirty="0">
              <a:effectLst>
                <a:outerShdw blurRad="50800" dist="38100" dir="5400000" algn="t" rotWithShape="0">
                  <a:schemeClr val="bg2">
                    <a:alpha val="40000"/>
                  </a:scheme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11200" dirty="0">
                <a:effectLst>
                  <a:outerShdw blurRad="50800" dist="38100" dir="5400000" algn="t" rotWithShape="0">
                    <a:schemeClr val="bg2">
                      <a:alpha val="40000"/>
                    </a:scheme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최용기</a:t>
            </a:r>
            <a:endParaRPr lang="en-US" altLang="ko-KR" sz="11200" dirty="0">
              <a:effectLst>
                <a:outerShdw blurRad="50800" dist="38100" dir="5400000" algn="t" rotWithShape="0">
                  <a:schemeClr val="bg2">
                    <a:alpha val="40000"/>
                  </a:scheme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11200" dirty="0">
                <a:effectLst>
                  <a:outerShdw blurRad="50800" dist="38100" dir="5400000" algn="t" rotWithShape="0">
                    <a:schemeClr val="bg2">
                      <a:alpha val="40000"/>
                    </a:scheme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김도연</a:t>
            </a:r>
            <a:endParaRPr lang="en-US" altLang="ko-KR" sz="11200" dirty="0">
              <a:effectLst>
                <a:outerShdw blurRad="50800" dist="38100" dir="5400000" algn="t" rotWithShape="0">
                  <a:schemeClr val="bg2">
                    <a:alpha val="40000"/>
                  </a:scheme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3900" dirty="0">
              <a:solidFill>
                <a:schemeClr val="bg1"/>
              </a:solidFill>
              <a:effectLst>
                <a:outerShdw blurRad="50800" dist="38100" dir="5400000" algn="t" rotWithShape="0">
                  <a:schemeClr val="bg2">
                    <a:alpha val="40000"/>
                  </a:scheme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sz="3900" dirty="0">
              <a:solidFill>
                <a:schemeClr val="bg1"/>
              </a:solidFill>
              <a:effectLst>
                <a:outerShdw blurRad="50800" dist="38100" dir="5400000" algn="t" rotWithShape="0">
                  <a:schemeClr val="bg2">
                    <a:alpha val="40000"/>
                  </a:scheme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2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-1"/>
            <a:ext cx="12192000" cy="1665288"/>
          </a:xfrm>
          <a:custGeom>
            <a:avLst/>
            <a:gdLst>
              <a:gd name="connsiteX0" fmla="*/ 0 w 12192000"/>
              <a:gd name="connsiteY0" fmla="*/ 0 h 1665288"/>
              <a:gd name="connsiteX1" fmla="*/ 12192000 w 12192000"/>
              <a:gd name="connsiteY1" fmla="*/ 0 h 1665288"/>
              <a:gd name="connsiteX2" fmla="*/ 12192000 w 12192000"/>
              <a:gd name="connsiteY2" fmla="*/ 836613 h 1665288"/>
              <a:gd name="connsiteX3" fmla="*/ 12191999 w 12192000"/>
              <a:gd name="connsiteY3" fmla="*/ 836613 h 1665288"/>
              <a:gd name="connsiteX4" fmla="*/ 6096000 w 12192000"/>
              <a:gd name="connsiteY4" fmla="*/ 1665288 h 1665288"/>
              <a:gd name="connsiteX5" fmla="*/ 0 w 12192000"/>
              <a:gd name="connsiteY5" fmla="*/ 836613 h 166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665288">
                <a:moveTo>
                  <a:pt x="0" y="0"/>
                </a:moveTo>
                <a:lnTo>
                  <a:pt x="12192000" y="0"/>
                </a:lnTo>
                <a:lnTo>
                  <a:pt x="12192000" y="836613"/>
                </a:lnTo>
                <a:lnTo>
                  <a:pt x="12191999" y="836613"/>
                </a:lnTo>
                <a:lnTo>
                  <a:pt x="6096000" y="1665288"/>
                </a:lnTo>
                <a:lnTo>
                  <a:pt x="0" y="83661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Group 6"/>
          <p:cNvSpPr txBox="1"/>
          <p:nvPr/>
        </p:nvSpPr>
        <p:spPr>
          <a:xfrm>
            <a:off x="4682803" y="456901"/>
            <a:ext cx="28263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30504000101010101" pitchFamily="18" charset="-127"/>
              </a:rPr>
              <a:t>목차</a:t>
            </a:r>
            <a:endParaRPr lang="zh-CN" altLang="en-US" sz="8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함초롬돋움" panose="02030504000101010101" pitchFamily="18" charset="-127"/>
            </a:endParaRPr>
          </a:p>
        </p:txBody>
      </p:sp>
      <p:cxnSp>
        <p:nvCxnSpPr>
          <p:cNvPr id="10" name="Group 9"/>
          <p:cNvCxnSpPr/>
          <p:nvPr/>
        </p:nvCxnSpPr>
        <p:spPr>
          <a:xfrm>
            <a:off x="0" y="3919332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472801" y="3531822"/>
            <a:ext cx="7330558" cy="742799"/>
            <a:chOff x="2632236" y="2815468"/>
            <a:chExt cx="7330558" cy="742799"/>
          </a:xfrm>
          <a:solidFill>
            <a:schemeClr val="tx1"/>
          </a:solidFill>
        </p:grpSpPr>
        <p:sp>
          <p:nvSpPr>
            <p:cNvPr id="13" name="椭圆 12"/>
            <p:cNvSpPr/>
            <p:nvPr/>
          </p:nvSpPr>
          <p:spPr>
            <a:xfrm>
              <a:off x="4862976" y="2815468"/>
              <a:ext cx="737886" cy="737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함초롬돋움" panose="02030504000101010101" pitchFamily="18" charset="-127"/>
                </a:rPr>
                <a:t>2</a:t>
              </a:r>
              <a:endParaRPr lang="zh-CN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632236" y="2820381"/>
              <a:ext cx="737886" cy="737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952809" y="2815468"/>
              <a:ext cx="737886" cy="737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함초롬돋움" panose="02030504000101010101" pitchFamily="18" charset="-127"/>
                </a:rPr>
                <a:t>3</a:t>
              </a:r>
              <a:endParaRPr lang="zh-CN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9224908" y="2815468"/>
              <a:ext cx="737886" cy="7378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cs typeface="함초롬돋움" panose="02030504000101010101" pitchFamily="18" charset="-127"/>
                </a:rPr>
                <a:t>4</a:t>
              </a:r>
              <a:endParaRPr lang="zh-CN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49" name="Group 48"/>
          <p:cNvSpPr txBox="1"/>
          <p:nvPr/>
        </p:nvSpPr>
        <p:spPr>
          <a:xfrm>
            <a:off x="1791229" y="2990700"/>
            <a:ext cx="2045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30504000101010101" pitchFamily="18" charset="-127"/>
              </a:rPr>
              <a:t>게임 플레이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함초롬돋움" panose="02030504000101010101" pitchFamily="18" charset="-127"/>
            </a:endParaRPr>
          </a:p>
        </p:txBody>
      </p:sp>
      <p:sp>
        <p:nvSpPr>
          <p:cNvPr id="50" name="Group 49"/>
          <p:cNvSpPr txBox="1"/>
          <p:nvPr/>
        </p:nvSpPr>
        <p:spPr>
          <a:xfrm>
            <a:off x="6088079" y="3076356"/>
            <a:ext cx="2130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30504000101010101" pitchFamily="18" charset="-127"/>
              </a:rPr>
              <a:t>설계 및 개발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함초롬돋움" panose="02030504000101010101" pitchFamily="18" charset="-127"/>
            </a:endParaRPr>
          </a:p>
        </p:txBody>
      </p:sp>
      <p:sp>
        <p:nvSpPr>
          <p:cNvPr id="51" name="Group 50"/>
          <p:cNvSpPr txBox="1"/>
          <p:nvPr/>
        </p:nvSpPr>
        <p:spPr>
          <a:xfrm>
            <a:off x="3875167" y="4510099"/>
            <a:ext cx="2394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30504000101010101" pitchFamily="18" charset="-127"/>
              </a:rPr>
              <a:t>게임 기획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함초롬돋움" panose="02030504000101010101" pitchFamily="18" charset="-127"/>
            </a:endParaRPr>
          </a:p>
        </p:txBody>
      </p:sp>
      <p:sp>
        <p:nvSpPr>
          <p:cNvPr id="52" name="Group 51"/>
          <p:cNvSpPr txBox="1"/>
          <p:nvPr/>
        </p:nvSpPr>
        <p:spPr>
          <a:xfrm>
            <a:off x="8431224" y="4510099"/>
            <a:ext cx="2225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함초롬돋움" panose="02030504000101010101" pitchFamily="18" charset="-127"/>
              </a:rPr>
              <a:t>화면 구성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함초롬돋움" panose="02030504000101010101" pitchFamily="18" charset="-127"/>
            </a:endParaRPr>
          </a:p>
        </p:txBody>
      </p:sp>
      <p:sp>
        <p:nvSpPr>
          <p:cNvPr id="2" name="Group 1"/>
          <p:cNvSpPr/>
          <p:nvPr/>
        </p:nvSpPr>
        <p:spPr>
          <a:xfrm>
            <a:off x="0" y="6626882"/>
            <a:ext cx="12192000" cy="231118"/>
          </a:xfrm>
          <a:prstGeom prst="rect">
            <a:avLst/>
          </a:prstGeom>
          <a:solidFill>
            <a:srgbClr val="1B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39C2E4-95C0-40D8-A3A9-735A0B9ADB02}"/>
              </a:ext>
            </a:extLst>
          </p:cNvPr>
          <p:cNvSpPr txBox="1"/>
          <p:nvPr/>
        </p:nvSpPr>
        <p:spPr>
          <a:xfrm>
            <a:off x="2657570" y="3582512"/>
            <a:ext cx="312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endParaRPr lang="ko-KR" altLang="en-US" sz="36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859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4429A-5C67-486A-8191-401258900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리듬게임 영상1">
            <a:hlinkClick r:id="" action="ppaction://media"/>
            <a:extLst>
              <a:ext uri="{FF2B5EF4-FFF2-40B4-BE49-F238E27FC236}">
                <a16:creationId xmlns:a16="http://schemas.microsoft.com/office/drawing/2014/main" id="{D6EAAEC6-052C-4066-B60D-F1EE2801C1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2258" y="0"/>
            <a:ext cx="5945822" cy="6858000"/>
          </a:xfrm>
          <a:prstGeom prst="rect">
            <a:avLst/>
          </a:prstGeom>
        </p:spPr>
      </p:pic>
      <p:pic>
        <p:nvPicPr>
          <p:cNvPr id="6" name="리듬게임 영상2">
            <a:hlinkClick r:id="" action="ppaction://media"/>
            <a:extLst>
              <a:ext uri="{FF2B5EF4-FFF2-40B4-BE49-F238E27FC236}">
                <a16:creationId xmlns:a16="http://schemas.microsoft.com/office/drawing/2014/main" id="{0D883443-2D74-4EDC-BF22-36B89190BE5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28080" y="0"/>
            <a:ext cx="5963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2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DD16D30-B15B-4C6C-8F22-4689A9D7D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0DAD5E6-2A96-467A-AAE6-D7453CC22EB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/>
              </a:rPr>
              <a:t>게임 기획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95CA9-C1FE-457C-ADCD-1C306C60A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54879" y="2669933"/>
            <a:ext cx="9034643" cy="188840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/>
              </a:rPr>
              <a:t>비트를 정복하라  </a:t>
            </a:r>
            <a:endParaRPr lang="en-US" altLang="ko-K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/>
            </a:endParaRPr>
          </a:p>
          <a:p>
            <a:pPr marL="0" indent="0" algn="ctr">
              <a:buNone/>
            </a:pPr>
            <a:endParaRPr lang="en-US" altLang="ko-K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화려한 퍼포먼스와 빠른 비트가 특징</a:t>
            </a:r>
            <a:endParaRPr lang="en-US" altLang="ko-K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5218280-5607-436A-AA11-51F826D33C03}"/>
              </a:ext>
            </a:extLst>
          </p:cNvPr>
          <p:cNvGrpSpPr/>
          <p:nvPr/>
        </p:nvGrpSpPr>
        <p:grpSpPr>
          <a:xfrm>
            <a:off x="3379433" y="4957256"/>
            <a:ext cx="5433134" cy="1312142"/>
            <a:chOff x="2064329" y="2828203"/>
            <a:chExt cx="2618508" cy="637309"/>
          </a:xfrm>
        </p:grpSpPr>
        <p:pic>
          <p:nvPicPr>
            <p:cNvPr id="1026" name="Picture 2" descr="Git (3)] 깃허브(GitHub) 회원 가입하기(계정 만들기)">
              <a:extLst>
                <a:ext uri="{FF2B5EF4-FFF2-40B4-BE49-F238E27FC236}">
                  <a16:creationId xmlns:a16="http://schemas.microsoft.com/office/drawing/2014/main" id="{2D2C57E4-6542-48EF-9DD0-4FDBB321AC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302" y="2936715"/>
              <a:ext cx="1263535" cy="528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Visual Studio Code Extension 모음 - gaussian37">
              <a:extLst>
                <a:ext uri="{FF2B5EF4-FFF2-40B4-BE49-F238E27FC236}">
                  <a16:creationId xmlns:a16="http://schemas.microsoft.com/office/drawing/2014/main" id="{1E0D0D0A-8146-4DB1-8929-75E6E2E70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329" y="2828203"/>
              <a:ext cx="1052944" cy="637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896B5EB4-E918-41F1-ACA5-5D4E65F096E1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32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524B3EA-029D-4A6F-9746-274BA9BF3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758"/>
            <a:ext cx="12192000" cy="697687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966245B-0BAB-4CD4-8EEF-E59C4486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1325377"/>
            <a:ext cx="11399520" cy="1325563"/>
          </a:xfrm>
          <a:effectLst>
            <a:outerShdw blurRad="50800" dist="38100" dir="5400000" algn="t" rotWithShape="0">
              <a:schemeClr val="bg1"/>
            </a:outerShdw>
          </a:effectLst>
        </p:spPr>
        <p:txBody>
          <a:bodyPr>
            <a:no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데이터처리 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6310E9-119D-4DE9-972E-F35125B75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2201" y="2650940"/>
            <a:ext cx="5181600" cy="4351338"/>
          </a:xfrm>
          <a:effectLst>
            <a:outerShdw blurRad="50800" dist="38100" dir="5400000" algn="t" rotWithShape="0">
              <a:prstClr val="black">
                <a:alpha val="74000"/>
              </a:prstClr>
            </a:outerShdw>
          </a:effectLst>
        </p:spPr>
        <p:txBody>
          <a:bodyPr/>
          <a:lstStyle/>
          <a:p>
            <a:pPr marL="0" indent="0" algn="just">
              <a:buNone/>
            </a:pP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</a:t>
            </a:r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엽용현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김도현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메인 틀 구현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키보드 이벤트에 반응하는 애니메이션효과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C540CC-1B8C-4EB2-9573-BB5F3E5AE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8199" y="2650940"/>
            <a:ext cx="5181600" cy="4351338"/>
          </a:xfrm>
          <a:effectLst>
            <a:outerShdw blurRad="50800" dist="38100" dir="5400000" algn="t" rotWithShape="0">
              <a:prstClr val="black">
                <a:alpha val="72000"/>
              </a:prstClr>
            </a:outerShdw>
          </a:effectLst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고정범 이예진 최용기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 algn="just">
              <a:buNone/>
            </a:pP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note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bar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구현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 algn="just">
              <a:buNone/>
            </a:pP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난이도별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note bar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속도 조정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 algn="just">
              <a:buNone/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 algn="just">
              <a:buNone/>
            </a:pP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 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추가 목록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 algn="just">
              <a:buNone/>
            </a:pP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추후 콤보 횟수 추가</a:t>
            </a: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 algn="just">
              <a:buNone/>
            </a:pP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회원 별 랭킹 기록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53EFBF9-928A-4D23-B15E-FCC73B1B84EF}"/>
              </a:ext>
            </a:extLst>
          </p:cNvPr>
          <p:cNvSpPr txBox="1">
            <a:spLocks/>
          </p:cNvSpPr>
          <p:nvPr/>
        </p:nvSpPr>
        <p:spPr>
          <a:xfrm>
            <a:off x="111760" y="0"/>
            <a:ext cx="11399520" cy="1325563"/>
          </a:xfrm>
          <a:prstGeom prst="rect">
            <a:avLst/>
          </a:prstGeom>
          <a:effectLst>
            <a:outerShdw blurRad="50800" dist="38100" dir="5400000" algn="t" rotWithShape="0">
              <a:schemeClr val="bg1"/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98A6ACE-8BC6-4A22-8A69-A89596C9DB2D}"/>
              </a:ext>
            </a:extLst>
          </p:cNvPr>
          <p:cNvSpPr txBox="1">
            <a:spLocks/>
          </p:cNvSpPr>
          <p:nvPr/>
        </p:nvSpPr>
        <p:spPr>
          <a:xfrm>
            <a:off x="111760" y="0"/>
            <a:ext cx="11399520" cy="1325563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alpha val="71000"/>
              </a:scheme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 및 개발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60329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6DCA65-CF8D-4AE1-B348-22ACE8EE7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635" y="0"/>
            <a:ext cx="12328635" cy="7288924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9D25A55-C44F-4F12-B9E4-DEAD5612A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48" y="698016"/>
            <a:ext cx="9152413" cy="58221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8155B5-C6BE-44DD-8F01-8FED203057C7}"/>
              </a:ext>
            </a:extLst>
          </p:cNvPr>
          <p:cNvSpPr txBox="1"/>
          <p:nvPr/>
        </p:nvSpPr>
        <p:spPr>
          <a:xfrm>
            <a:off x="1381248" y="0"/>
            <a:ext cx="4350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Function</a:t>
            </a:r>
            <a:endParaRPr lang="ko-KR" altLang="en-US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03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4429A-5C67-486A-8191-401258900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081C83-4220-4A41-B9AE-A7B696509DF7}"/>
              </a:ext>
            </a:extLst>
          </p:cNvPr>
          <p:cNvSpPr txBox="1"/>
          <p:nvPr/>
        </p:nvSpPr>
        <p:spPr>
          <a:xfrm>
            <a:off x="3223394" y="2568876"/>
            <a:ext cx="6304547" cy="14465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effectLst>
                  <a:outerShdw blurRad="50800" dist="38100" dir="5400000" algn="t" rotWithShape="0">
                    <a:schemeClr val="bg1"/>
                  </a:outerShdw>
                </a:effectLst>
              </a:rPr>
              <a:t>감사합니다</a:t>
            </a:r>
            <a:r>
              <a:rPr lang="en-US" altLang="ko-KR" sz="8800" dirty="0">
                <a:effectLst>
                  <a:outerShdw blurRad="50800" dist="38100" dir="5400000" algn="t" rotWithShape="0">
                    <a:schemeClr val="bg1"/>
                  </a:outerShdw>
                </a:effectLst>
              </a:rPr>
              <a:t>.</a:t>
            </a:r>
            <a:endParaRPr lang="ko-KR" altLang="en-US" sz="8800" dirty="0">
              <a:effectLst>
                <a:outerShdw blurRad="50800" dist="38100" dir="5400000" algn="t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0220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82</Words>
  <Application>Microsoft Office PowerPoint</Application>
  <PresentationFormat>와이드스크린</PresentationFormat>
  <Paragraphs>41</Paragraphs>
  <Slides>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배달의민족 한나체 Pro</vt:lpstr>
      <vt:lpstr>함초롬돋움</vt:lpstr>
      <vt:lpstr>Arial</vt:lpstr>
      <vt:lpstr>Office 테마</vt:lpstr>
      <vt:lpstr>비트를 정복하라</vt:lpstr>
      <vt:lpstr>PowerPoint 프레젠테이션</vt:lpstr>
      <vt:lpstr>PowerPoint 프레젠테이션</vt:lpstr>
      <vt:lpstr>게임 기획</vt:lpstr>
      <vt:lpstr>         UI                                       데이터처리  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비트를 정복하라</dc:title>
  <dc:creator>김 도현</dc:creator>
  <cp:lastModifiedBy>고 정범</cp:lastModifiedBy>
  <cp:revision>23</cp:revision>
  <dcterms:created xsi:type="dcterms:W3CDTF">2021-07-23T10:14:13Z</dcterms:created>
  <dcterms:modified xsi:type="dcterms:W3CDTF">2021-07-26T00:09:58Z</dcterms:modified>
</cp:coreProperties>
</file>